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75" r:id="rId6"/>
    <p:sldId id="276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2" r:id="rId15"/>
    <p:sldId id="273" r:id="rId16"/>
    <p:sldId id="274" r:id="rId17"/>
    <p:sldId id="259" r:id="rId18"/>
    <p:sldId id="260" r:id="rId19"/>
    <p:sldId id="277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18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88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647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9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561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9070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188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992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33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66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64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290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62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4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83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813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06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D807-F28C-49F8-99D4-0F4995CF866D}" type="datetimeFigureOut">
              <a:rPr lang="fr-CA" smtClean="0"/>
              <a:t>2020-02-06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3AC9-825C-4EEE-A9EA-F5133E41ABD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4409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Atelier d’impression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Artiste: Marc Séguin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377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 Loups ,&amp;nbsp;2013.&amp;nbsp;Huile sur toile,&amp;nbsp;60 x 84 pouc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5" y="686752"/>
            <a:ext cx="686752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4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 Void 3 , 2006. Huile et fusain sur toile. 80 x 108 pouces.&amp;nbsp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" y="645448"/>
            <a:ext cx="61055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10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Matériaux mixtes</a:t>
            </a:r>
            <a:endParaRPr lang="fr-CA" dirty="0"/>
          </a:p>
        </p:txBody>
      </p:sp>
      <p:pic>
        <p:nvPicPr>
          <p:cNvPr id="10242" name="Picture 2" descr="  We are safe as long as the poor have faith , 2012. Huile, fusain, goudron et coyotes. 78 x 108 pouces.&amp;nbsp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847" y="1451113"/>
            <a:ext cx="6837181" cy="48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774" y="5789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proxima-nova"/>
              </a:rPr>
              <a:t>We are safe as long as the poor have faith</a:t>
            </a:r>
            <a:r>
              <a:rPr lang="en-US" dirty="0" smtClean="0">
                <a:latin typeface="proxima-nova"/>
              </a:rPr>
              <a:t>,                                                                                                                      </a:t>
            </a:r>
            <a:r>
              <a:rPr lang="en-US" dirty="0">
                <a:latin typeface="proxima-nova"/>
              </a:rPr>
              <a:t>2012. </a:t>
            </a:r>
            <a:r>
              <a:rPr lang="en-US" dirty="0" err="1">
                <a:latin typeface="proxima-nova"/>
              </a:rPr>
              <a:t>Huile</a:t>
            </a:r>
            <a:r>
              <a:rPr lang="en-US" dirty="0">
                <a:latin typeface="proxima-nova"/>
              </a:rPr>
              <a:t>, fusain, </a:t>
            </a:r>
            <a:r>
              <a:rPr lang="en-US" dirty="0" err="1">
                <a:latin typeface="proxima-nova"/>
              </a:rPr>
              <a:t>goudron</a:t>
            </a:r>
            <a:r>
              <a:rPr lang="en-US" dirty="0">
                <a:latin typeface="proxima-nova"/>
              </a:rPr>
              <a:t> et coyotes. 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516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 Roadkill corbeau 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14" y="616226"/>
            <a:ext cx="77438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9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Gravures</a:t>
            </a:r>
            <a:endParaRPr lang="fr-CA" dirty="0"/>
          </a:p>
        </p:txBody>
      </p:sp>
      <p:pic>
        <p:nvPicPr>
          <p:cNvPr id="12290" name="Picture 2" descr="Seguin_Bull Elk_SIM_7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70" y="956157"/>
            <a:ext cx="7143750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1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guin_2001_Chronique_Automne_3_MG_0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3" y="418579"/>
            <a:ext cx="4058616" cy="59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galeriejeanclaudebergeron.ca/wp-content/uploads/2018/08/Suite-15-Ma-Marie-Uguay-Suite-15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98" y="418579"/>
            <a:ext cx="2159012" cy="29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galeriejeanclaudebergeron.ca/wp-content/uploads/2018/08/Suite-3-Evelyn-au-soleil-Nesbitt-2011-c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80" y="1058862"/>
            <a:ext cx="37433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1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leriesimonblais.com/public/media/images/works/image/b1b97f707475adb6b18f26f365e509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7" y="165498"/>
            <a:ext cx="9143075" cy="65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aleriesimonblais.com/public/media/images/works/image/seguin_2018_ma-fille_dsc7246_photo-guy-lheure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51" y="548464"/>
            <a:ext cx="7810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5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aleriesimonblais.com/public/media/images/works/image/seguin_2018_louve_sim_5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5" y="244549"/>
            <a:ext cx="4139979" cy="63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aleriesimonblais.com/public/media/images/works/image/seguin_2019_canard_sim_6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31" y="1057016"/>
            <a:ext cx="6922591" cy="50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0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gravure à la pointe sèche</a:t>
            </a:r>
            <a:endParaRPr lang="fr-CA" dirty="0"/>
          </a:p>
        </p:txBody>
      </p:sp>
      <p:pic>
        <p:nvPicPr>
          <p:cNvPr id="17410" name="Picture 2" descr="RÃ©sultats de recherche d'images pour Â«Â pointe sÃ¨che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75" y="2646746"/>
            <a:ext cx="3677607" cy="27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Ã©sultats de recherche d'images pour Â«Â pointe sÃ¨che plexiglas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65" y="2271634"/>
            <a:ext cx="4443983" cy="3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41417" y="5646372"/>
            <a:ext cx="385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outils: les pointes sèches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6873251" y="5768545"/>
            <a:ext cx="385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Les matériaux: la plaque de cuivre ou de plexiglass, l’encre, le papier.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7177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old book illustration etching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2" y="956803"/>
            <a:ext cx="3455290" cy="43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s de recherche d'images pour Â«Â ancient book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83" y="391537"/>
            <a:ext cx="3419734" cy="25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ancient book illustration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788603"/>
            <a:ext cx="3990109" cy="27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s de recherche d'images pour Â«Â ancient etching pressÂ Â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7" y="526790"/>
            <a:ext cx="428625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6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Ã©sultats de recherche d'images pour Â«Â pointe sÃ¨che plaxiglas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84" y="1205768"/>
            <a:ext cx="4996760" cy="33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69" y="3579222"/>
            <a:ext cx="3198809" cy="29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2" y="477079"/>
            <a:ext cx="4469885" cy="29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48122" y="3579222"/>
            <a:ext cx="2225409" cy="3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La gravure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6191794" y="5434149"/>
            <a:ext cx="199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L’encrage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9239794" y="4728754"/>
            <a:ext cx="258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L’impression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8011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Il n’est pas facile de percer dans le domaine des arts, mais Marc Séguin fait partie de ceux qui ont réussi une carrière internationale.</a:t>
            </a:r>
            <a:endParaRPr lang="fr-CA" dirty="0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12734"/>
            <a:ext cx="3615070" cy="45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84651" y="2296633"/>
            <a:ext cx="669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Marc Séguin est un peintre, graveur,  romancier, cinéaste, né à Ottawa en 1970. Il est titulaire d’un baccalauréat en Art de l’université Concordia à Montréal.</a:t>
            </a:r>
          </a:p>
          <a:p>
            <a:endParaRPr lang="fr-CA" dirty="0"/>
          </a:p>
          <a:p>
            <a:r>
              <a:rPr lang="fr-CA" dirty="0" smtClean="0"/>
              <a:t>Il a écrit plusieurs romans. Ceux-ci ont été nominés pour plusieurs prix et il a gagné le Prix littéraire des collégiens en 2010.</a:t>
            </a:r>
          </a:p>
          <a:p>
            <a:endParaRPr lang="fr-CA" dirty="0"/>
          </a:p>
          <a:p>
            <a:r>
              <a:rPr lang="fr-CA" dirty="0" smtClean="0"/>
              <a:t>Ses thèmes principaux sont ceux de la vie, la mort, l’amour, le terrorisme.</a:t>
            </a:r>
          </a:p>
          <a:p>
            <a:endParaRPr lang="fr-CA" dirty="0"/>
          </a:p>
          <a:p>
            <a:endParaRPr lang="fr-CA" dirty="0" smtClean="0"/>
          </a:p>
        </p:txBody>
      </p:sp>
      <p:pic>
        <p:nvPicPr>
          <p:cNvPr id="1028" name="Picture 4" descr="RÃ©sultats de recherche d'images pour Â«Â marc seguin romans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44" y="5196672"/>
            <a:ext cx="888780" cy="13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marc seguin romansÂ 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62" y="5252485"/>
            <a:ext cx="779247" cy="13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s de recherche d'images pour Â«Â marc seguin romansÂ Â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44" y="5282658"/>
            <a:ext cx="826091" cy="12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s de recherche d'images pour Â«Â marc seguin romansÂ Â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70" y="5205865"/>
            <a:ext cx="920438" cy="14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6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Marc Séguin: artiste visuel</a:t>
            </a:r>
            <a:endParaRPr lang="fr-CA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76446" y="404037"/>
            <a:ext cx="4474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Marc Séguin a utilisé son daltonisme pour créer des œuvres monochromes puissantes qui sont le reflet de la société dans laquelle nous vivons.</a:t>
            </a:r>
          </a:p>
          <a:p>
            <a:endParaRPr lang="fr-CA" dirty="0"/>
          </a:p>
          <a:p>
            <a:r>
              <a:rPr lang="fr-CA" dirty="0" smtClean="0"/>
              <a:t>Il a utilisé le fusain, la peinture à l’huile, les matériaux mixtes et même les cendres humaines.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2054" name="Picture 6" descr="https://i.cbc.ca/1.3662337.1467484353!/fileImage/httpImage/image.jpeg_gen/derivatives/16x9_780/marc-segui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7" y="3284192"/>
            <a:ext cx="2853236" cy="16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c seguin at new charest weinberg gallery, mia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53" y="2424676"/>
            <a:ext cx="3811774" cy="25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associÃ©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r="16842"/>
          <a:stretch/>
        </p:blipFill>
        <p:spPr bwMode="auto">
          <a:xfrm>
            <a:off x="7316818" y="404037"/>
            <a:ext cx="4075044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5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urieusedidees.files.wordpress.com/2012/02/ruinsashes2011marcseguin.jpg?w=640&amp;h=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56" y="503429"/>
            <a:ext cx="7718039" cy="59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5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lemediumsaignant.files.wordpress.com/2012/02/marc-seguin.jpg?w=44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0" y="596348"/>
            <a:ext cx="5422789" cy="3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cihofm.com/public_upload/images/Emilie/juin2013/IMG_5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18" y="2763077"/>
            <a:ext cx="5264291" cy="36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Huiles sur toile</a:t>
            </a:r>
            <a:endParaRPr lang="fr-CA" dirty="0"/>
          </a:p>
        </p:txBody>
      </p:sp>
      <p:pic>
        <p:nvPicPr>
          <p:cNvPr id="5122" name="Picture 2" descr=" Sans titre. 2014-2017 Huile sur toile. &amp;nbsp;78 x 108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27" y="975644"/>
            <a:ext cx="6493709" cy="48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emediumsaignant.files.wordpress.com/2012/02/marc-seguin2.jpg?w=436&amp;h=3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3077472"/>
            <a:ext cx="4152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2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 What I'm drunk, 2014. Oil on canvas, 48 x 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876300"/>
            <a:ext cx="71437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7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ject Love, 2014. Oil and charcoal on canvas. 78 x 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876300"/>
            <a:ext cx="71437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77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85</TotalTime>
  <Words>214</Words>
  <Application>Microsoft Office PowerPoint</Application>
  <PresentationFormat>Grand écran</PresentationFormat>
  <Paragraphs>22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proxima-nova</vt:lpstr>
      <vt:lpstr>Trebuchet MS</vt:lpstr>
      <vt:lpstr>Berlin</vt:lpstr>
      <vt:lpstr>Atelier d’impression</vt:lpstr>
      <vt:lpstr>Présentation PowerPoint</vt:lpstr>
      <vt:lpstr>Il n’est pas facile de percer dans le domaine des arts, mais Marc Séguin fait partie de ceux qui ont réussi une carrière internationale.</vt:lpstr>
      <vt:lpstr>Présentation PowerPoint</vt:lpstr>
      <vt:lpstr>Présentation PowerPoint</vt:lpstr>
      <vt:lpstr>Présentation PowerPoint</vt:lpstr>
      <vt:lpstr>Huiles sur toile</vt:lpstr>
      <vt:lpstr>Présentation PowerPoint</vt:lpstr>
      <vt:lpstr>Présentation PowerPoint</vt:lpstr>
      <vt:lpstr>Présentation PowerPoint</vt:lpstr>
      <vt:lpstr>Présentation PowerPoint</vt:lpstr>
      <vt:lpstr>Matériaux mixtes</vt:lpstr>
      <vt:lpstr>Présentation PowerPoint</vt:lpstr>
      <vt:lpstr>Gravures</vt:lpstr>
      <vt:lpstr>Présentation PowerPoint</vt:lpstr>
      <vt:lpstr>Présentation PowerPoint</vt:lpstr>
      <vt:lpstr>Présentation PowerPoint</vt:lpstr>
      <vt:lpstr>Présentation PowerPoint</vt:lpstr>
      <vt:lpstr>La gravure à la pointe sèche</vt:lpstr>
      <vt:lpstr>Présentation PowerPoint</vt:lpstr>
    </vt:vector>
  </TitlesOfParts>
  <Company>Commission scolaire des Draveurs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d’impression</dc:title>
  <dc:creator>Desjardins Marie-Claude</dc:creator>
  <cp:lastModifiedBy>Desjardins Marie-Claude</cp:lastModifiedBy>
  <cp:revision>10</cp:revision>
  <dcterms:created xsi:type="dcterms:W3CDTF">2019-05-05T23:47:03Z</dcterms:created>
  <dcterms:modified xsi:type="dcterms:W3CDTF">2020-02-06T21:59:43Z</dcterms:modified>
</cp:coreProperties>
</file>